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286" r:id="rId31"/>
    <p:sldId id="287" r:id="rId32"/>
    <p:sldId id="289" r:id="rId33"/>
    <p:sldId id="311" r:id="rId34"/>
    <p:sldId id="290" r:id="rId35"/>
    <p:sldId id="312" r:id="rId36"/>
    <p:sldId id="313" r:id="rId37"/>
    <p:sldId id="314" r:id="rId38"/>
    <p:sldId id="294" r:id="rId39"/>
    <p:sldId id="295" r:id="rId40"/>
    <p:sldId id="297" r:id="rId41"/>
    <p:sldId id="296" r:id="rId42"/>
    <p:sldId id="298" r:id="rId43"/>
    <p:sldId id="268" r:id="rId44"/>
  </p:sldIdLst>
  <p:sldSz cx="18288000" cy="10287000"/>
  <p:notesSz cx="6858000" cy="9144000"/>
  <p:embeddedFontLst>
    <p:embeddedFont>
      <p:font typeface="Fredoka" panose="020B0604020202020204" charset="0"/>
      <p:regular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Bold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9" cy="1587786"/>
            <a:chOff x="10081404" y="5076477"/>
            <a:chExt cx="2470549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euiccSigned2,</a:t>
              </a:r>
            </a:p>
            <a:p>
              <a:pPr algn="ctr"/>
              <a:r>
                <a:rPr lang="it-IT" sz="2400">
                  <a:latin typeface="Nunito Bold" charset="0"/>
                </a:rPr>
                <a:t>euiccSignature2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Nunito Bold" charset="0"/>
              </a:rPr>
              <a:t>Proxy </a:t>
            </a:r>
            <a:r>
              <a:rPr lang="it-IT" sz="3200" dirty="0" err="1">
                <a:latin typeface="Nunito Bold" charset="0"/>
              </a:rPr>
              <a:t>relay</a:t>
            </a:r>
            <a:endParaRPr lang="it-IT" sz="3200" dirty="0">
              <a:latin typeface="Nunito Bold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 Bold" charset="0"/>
              <a:ea typeface="Fredoka"/>
              <a:cs typeface="Fredoka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		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PROGRAMMABILE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lpac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91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1680</Words>
  <Application>Microsoft Office PowerPoint</Application>
  <PresentationFormat>Personalizzato</PresentationFormat>
  <Paragraphs>420</Paragraphs>
  <Slides>43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0" baseType="lpstr">
      <vt:lpstr>Arial</vt:lpstr>
      <vt:lpstr>Calibri</vt:lpstr>
      <vt:lpstr>Nunito Bold</vt:lpstr>
      <vt:lpstr>Nunito</vt:lpstr>
      <vt:lpstr>Wingdings</vt:lpstr>
      <vt:lpstr>Fredoka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130</cp:revision>
  <dcterms:created xsi:type="dcterms:W3CDTF">2006-08-16T00:00:00Z</dcterms:created>
  <dcterms:modified xsi:type="dcterms:W3CDTF">2024-07-15T15:23:23Z</dcterms:modified>
  <dc:identifier>DAGKWGsDkog</dc:identifier>
</cp:coreProperties>
</file>